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988C1-77ED-4B25-ABF0-69572E49699F}" type="datetimeFigureOut">
              <a:rPr lang="en-US"/>
              <a:t>3/3/2017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B27E7-0083-4ECC-A54B-E3BC23A8D70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27E7-0083-4ECC-A54B-E3BC23A8D708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66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27E7-0083-4ECC-A54B-E3BC23A8D708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05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27E7-0083-4ECC-A54B-E3BC23A8D708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7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27E7-0083-4ECC-A54B-E3BC23A8D708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0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27E7-0083-4ECC-A54B-E3BC23A8D70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44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27E7-0083-4ECC-A54B-E3BC23A8D708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36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27E7-0083-4ECC-A54B-E3BC23A8D708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15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27E7-0083-4ECC-A54B-E3BC23A8D708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47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27E7-0083-4ECC-A54B-E3BC23A8D70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9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2-07 at 1.44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86" y="123825"/>
            <a:ext cx="11691629" cy="69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1 at 5.30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47625"/>
            <a:ext cx="11237739" cy="73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67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7 at 1.43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38" y="19050"/>
            <a:ext cx="11157933" cy="72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54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7 at 1.41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54" y="45287"/>
            <a:ext cx="10743516" cy="692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9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2-07 at 1.40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63" y="-38100"/>
            <a:ext cx="11265291" cy="73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1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1 at 5.29.4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1" y="0"/>
            <a:ext cx="11264670" cy="72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5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1 at 5.29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04775"/>
            <a:ext cx="11127777" cy="726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1 at 5.27.4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"/>
            <a:ext cx="11155267" cy="728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1 at 5.26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0"/>
            <a:ext cx="11251484" cy="73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9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1 at 5.31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171450"/>
            <a:ext cx="10962834" cy="715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46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2017-03-03T13:49:03Z</dcterms:modified>
</cp:coreProperties>
</file>